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2" r:id="rId6"/>
    <p:sldId id="263" r:id="rId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6AC68EB-874E-DC80-C578-4E28130827D9}"/>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MA"/>
          </a:p>
        </p:txBody>
      </p:sp>
      <p:sp>
        <p:nvSpPr>
          <p:cNvPr id="3" name="Sous-titre 2">
            <a:extLst>
              <a:ext uri="{FF2B5EF4-FFF2-40B4-BE49-F238E27FC236}">
                <a16:creationId xmlns:a16="http://schemas.microsoft.com/office/drawing/2014/main" id="{31091F8C-69D0-221C-B950-1FF4C1A7C00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MA"/>
          </a:p>
        </p:txBody>
      </p:sp>
      <p:sp>
        <p:nvSpPr>
          <p:cNvPr id="4" name="Espace réservé de la date 3">
            <a:extLst>
              <a:ext uri="{FF2B5EF4-FFF2-40B4-BE49-F238E27FC236}">
                <a16:creationId xmlns:a16="http://schemas.microsoft.com/office/drawing/2014/main" id="{D09BD877-75DA-B9E1-09E1-DF47C8E61156}"/>
              </a:ext>
            </a:extLst>
          </p:cNvPr>
          <p:cNvSpPr>
            <a:spLocks noGrp="1"/>
          </p:cNvSpPr>
          <p:nvPr>
            <p:ph type="dt" sz="half" idx="10"/>
          </p:nvPr>
        </p:nvSpPr>
        <p:spPr/>
        <p:txBody>
          <a:bodyPr/>
          <a:lstStyle/>
          <a:p>
            <a:fld id="{F78B0A7F-8536-49EF-BA1F-74D82ED72858}" type="datetimeFigureOut">
              <a:rPr lang="fr-MA" smtClean="0"/>
              <a:t>26/01/2023</a:t>
            </a:fld>
            <a:endParaRPr lang="fr-MA"/>
          </a:p>
        </p:txBody>
      </p:sp>
      <p:sp>
        <p:nvSpPr>
          <p:cNvPr id="5" name="Espace réservé du pied de page 4">
            <a:extLst>
              <a:ext uri="{FF2B5EF4-FFF2-40B4-BE49-F238E27FC236}">
                <a16:creationId xmlns:a16="http://schemas.microsoft.com/office/drawing/2014/main" id="{208F98E2-74FD-1DEF-AC97-B87FA75AC5AD}"/>
              </a:ext>
            </a:extLst>
          </p:cNvPr>
          <p:cNvSpPr>
            <a:spLocks noGrp="1"/>
          </p:cNvSpPr>
          <p:nvPr>
            <p:ph type="ftr" sz="quarter" idx="11"/>
          </p:nvPr>
        </p:nvSpPr>
        <p:spPr/>
        <p:txBody>
          <a:bodyPr/>
          <a:lstStyle/>
          <a:p>
            <a:endParaRPr lang="fr-MA"/>
          </a:p>
        </p:txBody>
      </p:sp>
      <p:sp>
        <p:nvSpPr>
          <p:cNvPr id="6" name="Espace réservé du numéro de diapositive 5">
            <a:extLst>
              <a:ext uri="{FF2B5EF4-FFF2-40B4-BE49-F238E27FC236}">
                <a16:creationId xmlns:a16="http://schemas.microsoft.com/office/drawing/2014/main" id="{C18F68D6-17E2-B49F-4CFB-3973F44FB34A}"/>
              </a:ext>
            </a:extLst>
          </p:cNvPr>
          <p:cNvSpPr>
            <a:spLocks noGrp="1"/>
          </p:cNvSpPr>
          <p:nvPr>
            <p:ph type="sldNum" sz="quarter" idx="12"/>
          </p:nvPr>
        </p:nvSpPr>
        <p:spPr/>
        <p:txBody>
          <a:bodyPr/>
          <a:lstStyle/>
          <a:p>
            <a:fld id="{8DABA452-35E3-4E2F-A021-A54FE93A3092}" type="slidenum">
              <a:rPr lang="fr-MA" smtClean="0"/>
              <a:t>‹N°›</a:t>
            </a:fld>
            <a:endParaRPr lang="fr-MA"/>
          </a:p>
        </p:txBody>
      </p:sp>
    </p:spTree>
    <p:extLst>
      <p:ext uri="{BB962C8B-B14F-4D97-AF65-F5344CB8AC3E}">
        <p14:creationId xmlns:p14="http://schemas.microsoft.com/office/powerpoint/2010/main" val="2103339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3F0BF9-8546-4BE8-CE88-E946E84C4B26}"/>
              </a:ext>
            </a:extLst>
          </p:cNvPr>
          <p:cNvSpPr>
            <a:spLocks noGrp="1"/>
          </p:cNvSpPr>
          <p:nvPr>
            <p:ph type="title"/>
          </p:nvPr>
        </p:nvSpPr>
        <p:spPr/>
        <p:txBody>
          <a:bodyPr/>
          <a:lstStyle/>
          <a:p>
            <a:r>
              <a:rPr lang="fr-FR"/>
              <a:t>Modifiez le style du titre</a:t>
            </a:r>
            <a:endParaRPr lang="fr-MA"/>
          </a:p>
        </p:txBody>
      </p:sp>
      <p:sp>
        <p:nvSpPr>
          <p:cNvPr id="3" name="Espace réservé du texte vertical 2">
            <a:extLst>
              <a:ext uri="{FF2B5EF4-FFF2-40B4-BE49-F238E27FC236}">
                <a16:creationId xmlns:a16="http://schemas.microsoft.com/office/drawing/2014/main" id="{60E6F2CB-5CDF-0848-4801-EBC71C7C909B}"/>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MA"/>
          </a:p>
        </p:txBody>
      </p:sp>
      <p:sp>
        <p:nvSpPr>
          <p:cNvPr id="4" name="Espace réservé de la date 3">
            <a:extLst>
              <a:ext uri="{FF2B5EF4-FFF2-40B4-BE49-F238E27FC236}">
                <a16:creationId xmlns:a16="http://schemas.microsoft.com/office/drawing/2014/main" id="{36A47C8B-0689-450C-6D04-7703CFEF103C}"/>
              </a:ext>
            </a:extLst>
          </p:cNvPr>
          <p:cNvSpPr>
            <a:spLocks noGrp="1"/>
          </p:cNvSpPr>
          <p:nvPr>
            <p:ph type="dt" sz="half" idx="10"/>
          </p:nvPr>
        </p:nvSpPr>
        <p:spPr/>
        <p:txBody>
          <a:bodyPr/>
          <a:lstStyle/>
          <a:p>
            <a:fld id="{F78B0A7F-8536-49EF-BA1F-74D82ED72858}" type="datetimeFigureOut">
              <a:rPr lang="fr-MA" smtClean="0"/>
              <a:t>26/01/2023</a:t>
            </a:fld>
            <a:endParaRPr lang="fr-MA"/>
          </a:p>
        </p:txBody>
      </p:sp>
      <p:sp>
        <p:nvSpPr>
          <p:cNvPr id="5" name="Espace réservé du pied de page 4">
            <a:extLst>
              <a:ext uri="{FF2B5EF4-FFF2-40B4-BE49-F238E27FC236}">
                <a16:creationId xmlns:a16="http://schemas.microsoft.com/office/drawing/2014/main" id="{6CFC976A-0414-040B-43F2-1BFB9A2E50F0}"/>
              </a:ext>
            </a:extLst>
          </p:cNvPr>
          <p:cNvSpPr>
            <a:spLocks noGrp="1"/>
          </p:cNvSpPr>
          <p:nvPr>
            <p:ph type="ftr" sz="quarter" idx="11"/>
          </p:nvPr>
        </p:nvSpPr>
        <p:spPr/>
        <p:txBody>
          <a:bodyPr/>
          <a:lstStyle/>
          <a:p>
            <a:endParaRPr lang="fr-MA"/>
          </a:p>
        </p:txBody>
      </p:sp>
      <p:sp>
        <p:nvSpPr>
          <p:cNvPr id="6" name="Espace réservé du numéro de diapositive 5">
            <a:extLst>
              <a:ext uri="{FF2B5EF4-FFF2-40B4-BE49-F238E27FC236}">
                <a16:creationId xmlns:a16="http://schemas.microsoft.com/office/drawing/2014/main" id="{6D788410-3E8C-DF77-2206-D6B2D4D4AE22}"/>
              </a:ext>
            </a:extLst>
          </p:cNvPr>
          <p:cNvSpPr>
            <a:spLocks noGrp="1"/>
          </p:cNvSpPr>
          <p:nvPr>
            <p:ph type="sldNum" sz="quarter" idx="12"/>
          </p:nvPr>
        </p:nvSpPr>
        <p:spPr/>
        <p:txBody>
          <a:bodyPr/>
          <a:lstStyle/>
          <a:p>
            <a:fld id="{8DABA452-35E3-4E2F-A021-A54FE93A3092}" type="slidenum">
              <a:rPr lang="fr-MA" smtClean="0"/>
              <a:t>‹N°›</a:t>
            </a:fld>
            <a:endParaRPr lang="fr-MA"/>
          </a:p>
        </p:txBody>
      </p:sp>
    </p:spTree>
    <p:extLst>
      <p:ext uri="{BB962C8B-B14F-4D97-AF65-F5344CB8AC3E}">
        <p14:creationId xmlns:p14="http://schemas.microsoft.com/office/powerpoint/2010/main" val="18525010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F3B29E4B-8E36-D20D-70F3-67A7AF6364EC}"/>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MA"/>
          </a:p>
        </p:txBody>
      </p:sp>
      <p:sp>
        <p:nvSpPr>
          <p:cNvPr id="3" name="Espace réservé du texte vertical 2">
            <a:extLst>
              <a:ext uri="{FF2B5EF4-FFF2-40B4-BE49-F238E27FC236}">
                <a16:creationId xmlns:a16="http://schemas.microsoft.com/office/drawing/2014/main" id="{0DD73A4C-1554-DADA-D765-0FD1EC4B266E}"/>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MA"/>
          </a:p>
        </p:txBody>
      </p:sp>
      <p:sp>
        <p:nvSpPr>
          <p:cNvPr id="4" name="Espace réservé de la date 3">
            <a:extLst>
              <a:ext uri="{FF2B5EF4-FFF2-40B4-BE49-F238E27FC236}">
                <a16:creationId xmlns:a16="http://schemas.microsoft.com/office/drawing/2014/main" id="{C4D25AE1-63C2-8B9E-54EC-C5EDA3475BFF}"/>
              </a:ext>
            </a:extLst>
          </p:cNvPr>
          <p:cNvSpPr>
            <a:spLocks noGrp="1"/>
          </p:cNvSpPr>
          <p:nvPr>
            <p:ph type="dt" sz="half" idx="10"/>
          </p:nvPr>
        </p:nvSpPr>
        <p:spPr/>
        <p:txBody>
          <a:bodyPr/>
          <a:lstStyle/>
          <a:p>
            <a:fld id="{F78B0A7F-8536-49EF-BA1F-74D82ED72858}" type="datetimeFigureOut">
              <a:rPr lang="fr-MA" smtClean="0"/>
              <a:t>26/01/2023</a:t>
            </a:fld>
            <a:endParaRPr lang="fr-MA"/>
          </a:p>
        </p:txBody>
      </p:sp>
      <p:sp>
        <p:nvSpPr>
          <p:cNvPr id="5" name="Espace réservé du pied de page 4">
            <a:extLst>
              <a:ext uri="{FF2B5EF4-FFF2-40B4-BE49-F238E27FC236}">
                <a16:creationId xmlns:a16="http://schemas.microsoft.com/office/drawing/2014/main" id="{C6D8FE9E-912E-E419-8C50-81E197BA57F3}"/>
              </a:ext>
            </a:extLst>
          </p:cNvPr>
          <p:cNvSpPr>
            <a:spLocks noGrp="1"/>
          </p:cNvSpPr>
          <p:nvPr>
            <p:ph type="ftr" sz="quarter" idx="11"/>
          </p:nvPr>
        </p:nvSpPr>
        <p:spPr/>
        <p:txBody>
          <a:bodyPr/>
          <a:lstStyle/>
          <a:p>
            <a:endParaRPr lang="fr-MA"/>
          </a:p>
        </p:txBody>
      </p:sp>
      <p:sp>
        <p:nvSpPr>
          <p:cNvPr id="6" name="Espace réservé du numéro de diapositive 5">
            <a:extLst>
              <a:ext uri="{FF2B5EF4-FFF2-40B4-BE49-F238E27FC236}">
                <a16:creationId xmlns:a16="http://schemas.microsoft.com/office/drawing/2014/main" id="{38942EF7-3D00-F737-D768-9A1C6FB13C84}"/>
              </a:ext>
            </a:extLst>
          </p:cNvPr>
          <p:cNvSpPr>
            <a:spLocks noGrp="1"/>
          </p:cNvSpPr>
          <p:nvPr>
            <p:ph type="sldNum" sz="quarter" idx="12"/>
          </p:nvPr>
        </p:nvSpPr>
        <p:spPr/>
        <p:txBody>
          <a:bodyPr/>
          <a:lstStyle/>
          <a:p>
            <a:fld id="{8DABA452-35E3-4E2F-A021-A54FE93A3092}" type="slidenum">
              <a:rPr lang="fr-MA" smtClean="0"/>
              <a:t>‹N°›</a:t>
            </a:fld>
            <a:endParaRPr lang="fr-MA"/>
          </a:p>
        </p:txBody>
      </p:sp>
    </p:spTree>
    <p:extLst>
      <p:ext uri="{BB962C8B-B14F-4D97-AF65-F5344CB8AC3E}">
        <p14:creationId xmlns:p14="http://schemas.microsoft.com/office/powerpoint/2010/main" val="1510550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C9CABCD-5B00-E470-6EE3-AE4F30D13F8B}"/>
              </a:ext>
            </a:extLst>
          </p:cNvPr>
          <p:cNvSpPr>
            <a:spLocks noGrp="1"/>
          </p:cNvSpPr>
          <p:nvPr>
            <p:ph type="title"/>
          </p:nvPr>
        </p:nvSpPr>
        <p:spPr/>
        <p:txBody>
          <a:bodyPr/>
          <a:lstStyle/>
          <a:p>
            <a:r>
              <a:rPr lang="fr-FR"/>
              <a:t>Modifiez le style du titre</a:t>
            </a:r>
            <a:endParaRPr lang="fr-MA"/>
          </a:p>
        </p:txBody>
      </p:sp>
      <p:sp>
        <p:nvSpPr>
          <p:cNvPr id="3" name="Espace réservé du contenu 2">
            <a:extLst>
              <a:ext uri="{FF2B5EF4-FFF2-40B4-BE49-F238E27FC236}">
                <a16:creationId xmlns:a16="http://schemas.microsoft.com/office/drawing/2014/main" id="{E4142973-DB5E-CFA6-5DDE-B548F2164A56}"/>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MA"/>
          </a:p>
        </p:txBody>
      </p:sp>
      <p:sp>
        <p:nvSpPr>
          <p:cNvPr id="4" name="Espace réservé de la date 3">
            <a:extLst>
              <a:ext uri="{FF2B5EF4-FFF2-40B4-BE49-F238E27FC236}">
                <a16:creationId xmlns:a16="http://schemas.microsoft.com/office/drawing/2014/main" id="{5F32D7D1-69EB-DD67-F0DB-25628598500B}"/>
              </a:ext>
            </a:extLst>
          </p:cNvPr>
          <p:cNvSpPr>
            <a:spLocks noGrp="1"/>
          </p:cNvSpPr>
          <p:nvPr>
            <p:ph type="dt" sz="half" idx="10"/>
          </p:nvPr>
        </p:nvSpPr>
        <p:spPr/>
        <p:txBody>
          <a:bodyPr/>
          <a:lstStyle/>
          <a:p>
            <a:fld id="{F78B0A7F-8536-49EF-BA1F-74D82ED72858}" type="datetimeFigureOut">
              <a:rPr lang="fr-MA" smtClean="0"/>
              <a:t>26/01/2023</a:t>
            </a:fld>
            <a:endParaRPr lang="fr-MA"/>
          </a:p>
        </p:txBody>
      </p:sp>
      <p:sp>
        <p:nvSpPr>
          <p:cNvPr id="5" name="Espace réservé du pied de page 4">
            <a:extLst>
              <a:ext uri="{FF2B5EF4-FFF2-40B4-BE49-F238E27FC236}">
                <a16:creationId xmlns:a16="http://schemas.microsoft.com/office/drawing/2014/main" id="{4D7713A7-EB28-0FBA-72F0-107A2FE01524}"/>
              </a:ext>
            </a:extLst>
          </p:cNvPr>
          <p:cNvSpPr>
            <a:spLocks noGrp="1"/>
          </p:cNvSpPr>
          <p:nvPr>
            <p:ph type="ftr" sz="quarter" idx="11"/>
          </p:nvPr>
        </p:nvSpPr>
        <p:spPr/>
        <p:txBody>
          <a:bodyPr/>
          <a:lstStyle/>
          <a:p>
            <a:endParaRPr lang="fr-MA"/>
          </a:p>
        </p:txBody>
      </p:sp>
      <p:sp>
        <p:nvSpPr>
          <p:cNvPr id="6" name="Espace réservé du numéro de diapositive 5">
            <a:extLst>
              <a:ext uri="{FF2B5EF4-FFF2-40B4-BE49-F238E27FC236}">
                <a16:creationId xmlns:a16="http://schemas.microsoft.com/office/drawing/2014/main" id="{F855FE2E-7080-5995-C436-F8A0D8DE22F8}"/>
              </a:ext>
            </a:extLst>
          </p:cNvPr>
          <p:cNvSpPr>
            <a:spLocks noGrp="1"/>
          </p:cNvSpPr>
          <p:nvPr>
            <p:ph type="sldNum" sz="quarter" idx="12"/>
          </p:nvPr>
        </p:nvSpPr>
        <p:spPr/>
        <p:txBody>
          <a:bodyPr/>
          <a:lstStyle/>
          <a:p>
            <a:fld id="{8DABA452-35E3-4E2F-A021-A54FE93A3092}" type="slidenum">
              <a:rPr lang="fr-MA" smtClean="0"/>
              <a:t>‹N°›</a:t>
            </a:fld>
            <a:endParaRPr lang="fr-MA"/>
          </a:p>
        </p:txBody>
      </p:sp>
    </p:spTree>
    <p:extLst>
      <p:ext uri="{BB962C8B-B14F-4D97-AF65-F5344CB8AC3E}">
        <p14:creationId xmlns:p14="http://schemas.microsoft.com/office/powerpoint/2010/main" val="241232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FB43F9E-B325-611F-9C0A-83A053E7DE8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MA"/>
          </a:p>
        </p:txBody>
      </p:sp>
      <p:sp>
        <p:nvSpPr>
          <p:cNvPr id="3" name="Espace réservé du texte 2">
            <a:extLst>
              <a:ext uri="{FF2B5EF4-FFF2-40B4-BE49-F238E27FC236}">
                <a16:creationId xmlns:a16="http://schemas.microsoft.com/office/drawing/2014/main" id="{218A7F0C-A3EC-B9C1-2F0F-B8D2A1B7280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812872B8-A71D-767D-E29C-B58D7FE8B9A4}"/>
              </a:ext>
            </a:extLst>
          </p:cNvPr>
          <p:cNvSpPr>
            <a:spLocks noGrp="1"/>
          </p:cNvSpPr>
          <p:nvPr>
            <p:ph type="dt" sz="half" idx="10"/>
          </p:nvPr>
        </p:nvSpPr>
        <p:spPr/>
        <p:txBody>
          <a:bodyPr/>
          <a:lstStyle/>
          <a:p>
            <a:fld id="{F78B0A7F-8536-49EF-BA1F-74D82ED72858}" type="datetimeFigureOut">
              <a:rPr lang="fr-MA" smtClean="0"/>
              <a:t>26/01/2023</a:t>
            </a:fld>
            <a:endParaRPr lang="fr-MA"/>
          </a:p>
        </p:txBody>
      </p:sp>
      <p:sp>
        <p:nvSpPr>
          <p:cNvPr id="5" name="Espace réservé du pied de page 4">
            <a:extLst>
              <a:ext uri="{FF2B5EF4-FFF2-40B4-BE49-F238E27FC236}">
                <a16:creationId xmlns:a16="http://schemas.microsoft.com/office/drawing/2014/main" id="{5C46E359-2C47-EDDC-E9E9-BF23054E677E}"/>
              </a:ext>
            </a:extLst>
          </p:cNvPr>
          <p:cNvSpPr>
            <a:spLocks noGrp="1"/>
          </p:cNvSpPr>
          <p:nvPr>
            <p:ph type="ftr" sz="quarter" idx="11"/>
          </p:nvPr>
        </p:nvSpPr>
        <p:spPr/>
        <p:txBody>
          <a:bodyPr/>
          <a:lstStyle/>
          <a:p>
            <a:endParaRPr lang="fr-MA"/>
          </a:p>
        </p:txBody>
      </p:sp>
      <p:sp>
        <p:nvSpPr>
          <p:cNvPr id="6" name="Espace réservé du numéro de diapositive 5">
            <a:extLst>
              <a:ext uri="{FF2B5EF4-FFF2-40B4-BE49-F238E27FC236}">
                <a16:creationId xmlns:a16="http://schemas.microsoft.com/office/drawing/2014/main" id="{9337DE0F-ABA0-2AC4-AAAA-8AC1F5D05F2F}"/>
              </a:ext>
            </a:extLst>
          </p:cNvPr>
          <p:cNvSpPr>
            <a:spLocks noGrp="1"/>
          </p:cNvSpPr>
          <p:nvPr>
            <p:ph type="sldNum" sz="quarter" idx="12"/>
          </p:nvPr>
        </p:nvSpPr>
        <p:spPr/>
        <p:txBody>
          <a:bodyPr/>
          <a:lstStyle/>
          <a:p>
            <a:fld id="{8DABA452-35E3-4E2F-A021-A54FE93A3092}" type="slidenum">
              <a:rPr lang="fr-MA" smtClean="0"/>
              <a:t>‹N°›</a:t>
            </a:fld>
            <a:endParaRPr lang="fr-MA"/>
          </a:p>
        </p:txBody>
      </p:sp>
    </p:spTree>
    <p:extLst>
      <p:ext uri="{BB962C8B-B14F-4D97-AF65-F5344CB8AC3E}">
        <p14:creationId xmlns:p14="http://schemas.microsoft.com/office/powerpoint/2010/main" val="4238088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61AFC8-7A4C-260E-E89C-986F350D8662}"/>
              </a:ext>
            </a:extLst>
          </p:cNvPr>
          <p:cNvSpPr>
            <a:spLocks noGrp="1"/>
          </p:cNvSpPr>
          <p:nvPr>
            <p:ph type="title"/>
          </p:nvPr>
        </p:nvSpPr>
        <p:spPr/>
        <p:txBody>
          <a:bodyPr/>
          <a:lstStyle/>
          <a:p>
            <a:r>
              <a:rPr lang="fr-FR"/>
              <a:t>Modifiez le style du titre</a:t>
            </a:r>
            <a:endParaRPr lang="fr-MA"/>
          </a:p>
        </p:txBody>
      </p:sp>
      <p:sp>
        <p:nvSpPr>
          <p:cNvPr id="3" name="Espace réservé du contenu 2">
            <a:extLst>
              <a:ext uri="{FF2B5EF4-FFF2-40B4-BE49-F238E27FC236}">
                <a16:creationId xmlns:a16="http://schemas.microsoft.com/office/drawing/2014/main" id="{CB17A48C-4A1A-F78D-E500-9AF5C94B87BA}"/>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MA"/>
          </a:p>
        </p:txBody>
      </p:sp>
      <p:sp>
        <p:nvSpPr>
          <p:cNvPr id="4" name="Espace réservé du contenu 3">
            <a:extLst>
              <a:ext uri="{FF2B5EF4-FFF2-40B4-BE49-F238E27FC236}">
                <a16:creationId xmlns:a16="http://schemas.microsoft.com/office/drawing/2014/main" id="{2F03ABA0-E113-34D5-0C85-9ECCBFE26BD1}"/>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MA"/>
          </a:p>
        </p:txBody>
      </p:sp>
      <p:sp>
        <p:nvSpPr>
          <p:cNvPr id="5" name="Espace réservé de la date 4">
            <a:extLst>
              <a:ext uri="{FF2B5EF4-FFF2-40B4-BE49-F238E27FC236}">
                <a16:creationId xmlns:a16="http://schemas.microsoft.com/office/drawing/2014/main" id="{1ECF7A30-EDED-FA23-8865-F13DBC52314E}"/>
              </a:ext>
            </a:extLst>
          </p:cNvPr>
          <p:cNvSpPr>
            <a:spLocks noGrp="1"/>
          </p:cNvSpPr>
          <p:nvPr>
            <p:ph type="dt" sz="half" idx="10"/>
          </p:nvPr>
        </p:nvSpPr>
        <p:spPr/>
        <p:txBody>
          <a:bodyPr/>
          <a:lstStyle/>
          <a:p>
            <a:fld id="{F78B0A7F-8536-49EF-BA1F-74D82ED72858}" type="datetimeFigureOut">
              <a:rPr lang="fr-MA" smtClean="0"/>
              <a:t>26/01/2023</a:t>
            </a:fld>
            <a:endParaRPr lang="fr-MA"/>
          </a:p>
        </p:txBody>
      </p:sp>
      <p:sp>
        <p:nvSpPr>
          <p:cNvPr id="6" name="Espace réservé du pied de page 5">
            <a:extLst>
              <a:ext uri="{FF2B5EF4-FFF2-40B4-BE49-F238E27FC236}">
                <a16:creationId xmlns:a16="http://schemas.microsoft.com/office/drawing/2014/main" id="{BC6AA6B4-8F3B-1FB9-90A1-71D04E72A3CA}"/>
              </a:ext>
            </a:extLst>
          </p:cNvPr>
          <p:cNvSpPr>
            <a:spLocks noGrp="1"/>
          </p:cNvSpPr>
          <p:nvPr>
            <p:ph type="ftr" sz="quarter" idx="11"/>
          </p:nvPr>
        </p:nvSpPr>
        <p:spPr/>
        <p:txBody>
          <a:bodyPr/>
          <a:lstStyle/>
          <a:p>
            <a:endParaRPr lang="fr-MA"/>
          </a:p>
        </p:txBody>
      </p:sp>
      <p:sp>
        <p:nvSpPr>
          <p:cNvPr id="7" name="Espace réservé du numéro de diapositive 6">
            <a:extLst>
              <a:ext uri="{FF2B5EF4-FFF2-40B4-BE49-F238E27FC236}">
                <a16:creationId xmlns:a16="http://schemas.microsoft.com/office/drawing/2014/main" id="{06F8EAEE-1846-B58D-6887-05F9C7398408}"/>
              </a:ext>
            </a:extLst>
          </p:cNvPr>
          <p:cNvSpPr>
            <a:spLocks noGrp="1"/>
          </p:cNvSpPr>
          <p:nvPr>
            <p:ph type="sldNum" sz="quarter" idx="12"/>
          </p:nvPr>
        </p:nvSpPr>
        <p:spPr/>
        <p:txBody>
          <a:bodyPr/>
          <a:lstStyle/>
          <a:p>
            <a:fld id="{8DABA452-35E3-4E2F-A021-A54FE93A3092}" type="slidenum">
              <a:rPr lang="fr-MA" smtClean="0"/>
              <a:t>‹N°›</a:t>
            </a:fld>
            <a:endParaRPr lang="fr-MA"/>
          </a:p>
        </p:txBody>
      </p:sp>
    </p:spTree>
    <p:extLst>
      <p:ext uri="{BB962C8B-B14F-4D97-AF65-F5344CB8AC3E}">
        <p14:creationId xmlns:p14="http://schemas.microsoft.com/office/powerpoint/2010/main" val="1061301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6A875D-C6F7-8658-76A5-C041076F8DDB}"/>
              </a:ext>
            </a:extLst>
          </p:cNvPr>
          <p:cNvSpPr>
            <a:spLocks noGrp="1"/>
          </p:cNvSpPr>
          <p:nvPr>
            <p:ph type="title"/>
          </p:nvPr>
        </p:nvSpPr>
        <p:spPr>
          <a:xfrm>
            <a:off x="839788" y="365125"/>
            <a:ext cx="10515600" cy="1325563"/>
          </a:xfrm>
        </p:spPr>
        <p:txBody>
          <a:bodyPr/>
          <a:lstStyle/>
          <a:p>
            <a:r>
              <a:rPr lang="fr-FR"/>
              <a:t>Modifiez le style du titre</a:t>
            </a:r>
            <a:endParaRPr lang="fr-MA"/>
          </a:p>
        </p:txBody>
      </p:sp>
      <p:sp>
        <p:nvSpPr>
          <p:cNvPr id="3" name="Espace réservé du texte 2">
            <a:extLst>
              <a:ext uri="{FF2B5EF4-FFF2-40B4-BE49-F238E27FC236}">
                <a16:creationId xmlns:a16="http://schemas.microsoft.com/office/drawing/2014/main" id="{0AFBCA08-3F66-C3B1-2B95-D7F432B6F3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50231956-5BAF-0E8A-E2C8-F086F5950A0C}"/>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MA"/>
          </a:p>
        </p:txBody>
      </p:sp>
      <p:sp>
        <p:nvSpPr>
          <p:cNvPr id="5" name="Espace réservé du texte 4">
            <a:extLst>
              <a:ext uri="{FF2B5EF4-FFF2-40B4-BE49-F238E27FC236}">
                <a16:creationId xmlns:a16="http://schemas.microsoft.com/office/drawing/2014/main" id="{FDF04EBF-7928-BE52-6BF4-A6A70D6C41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27A3250A-96ED-73A7-B780-6A2C1FEC2B31}"/>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MA"/>
          </a:p>
        </p:txBody>
      </p:sp>
      <p:sp>
        <p:nvSpPr>
          <p:cNvPr id="7" name="Espace réservé de la date 6">
            <a:extLst>
              <a:ext uri="{FF2B5EF4-FFF2-40B4-BE49-F238E27FC236}">
                <a16:creationId xmlns:a16="http://schemas.microsoft.com/office/drawing/2014/main" id="{05CA8AC7-33F9-0074-E1AF-11F9094E1F39}"/>
              </a:ext>
            </a:extLst>
          </p:cNvPr>
          <p:cNvSpPr>
            <a:spLocks noGrp="1"/>
          </p:cNvSpPr>
          <p:nvPr>
            <p:ph type="dt" sz="half" idx="10"/>
          </p:nvPr>
        </p:nvSpPr>
        <p:spPr/>
        <p:txBody>
          <a:bodyPr/>
          <a:lstStyle/>
          <a:p>
            <a:fld id="{F78B0A7F-8536-49EF-BA1F-74D82ED72858}" type="datetimeFigureOut">
              <a:rPr lang="fr-MA" smtClean="0"/>
              <a:t>26/01/2023</a:t>
            </a:fld>
            <a:endParaRPr lang="fr-MA"/>
          </a:p>
        </p:txBody>
      </p:sp>
      <p:sp>
        <p:nvSpPr>
          <p:cNvPr id="8" name="Espace réservé du pied de page 7">
            <a:extLst>
              <a:ext uri="{FF2B5EF4-FFF2-40B4-BE49-F238E27FC236}">
                <a16:creationId xmlns:a16="http://schemas.microsoft.com/office/drawing/2014/main" id="{FFD71F36-0369-AB91-3E04-0AC9D8DA9E38}"/>
              </a:ext>
            </a:extLst>
          </p:cNvPr>
          <p:cNvSpPr>
            <a:spLocks noGrp="1"/>
          </p:cNvSpPr>
          <p:nvPr>
            <p:ph type="ftr" sz="quarter" idx="11"/>
          </p:nvPr>
        </p:nvSpPr>
        <p:spPr/>
        <p:txBody>
          <a:bodyPr/>
          <a:lstStyle/>
          <a:p>
            <a:endParaRPr lang="fr-MA"/>
          </a:p>
        </p:txBody>
      </p:sp>
      <p:sp>
        <p:nvSpPr>
          <p:cNvPr id="9" name="Espace réservé du numéro de diapositive 8">
            <a:extLst>
              <a:ext uri="{FF2B5EF4-FFF2-40B4-BE49-F238E27FC236}">
                <a16:creationId xmlns:a16="http://schemas.microsoft.com/office/drawing/2014/main" id="{19B9648A-7B6F-1851-A994-D57DD2F93764}"/>
              </a:ext>
            </a:extLst>
          </p:cNvPr>
          <p:cNvSpPr>
            <a:spLocks noGrp="1"/>
          </p:cNvSpPr>
          <p:nvPr>
            <p:ph type="sldNum" sz="quarter" idx="12"/>
          </p:nvPr>
        </p:nvSpPr>
        <p:spPr/>
        <p:txBody>
          <a:bodyPr/>
          <a:lstStyle/>
          <a:p>
            <a:fld id="{8DABA452-35E3-4E2F-A021-A54FE93A3092}" type="slidenum">
              <a:rPr lang="fr-MA" smtClean="0"/>
              <a:t>‹N°›</a:t>
            </a:fld>
            <a:endParaRPr lang="fr-MA"/>
          </a:p>
        </p:txBody>
      </p:sp>
    </p:spTree>
    <p:extLst>
      <p:ext uri="{BB962C8B-B14F-4D97-AF65-F5344CB8AC3E}">
        <p14:creationId xmlns:p14="http://schemas.microsoft.com/office/powerpoint/2010/main" val="3697283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EDE0FF7-C011-AE43-A23C-62B68AD33C27}"/>
              </a:ext>
            </a:extLst>
          </p:cNvPr>
          <p:cNvSpPr>
            <a:spLocks noGrp="1"/>
          </p:cNvSpPr>
          <p:nvPr>
            <p:ph type="title"/>
          </p:nvPr>
        </p:nvSpPr>
        <p:spPr/>
        <p:txBody>
          <a:bodyPr/>
          <a:lstStyle/>
          <a:p>
            <a:r>
              <a:rPr lang="fr-FR"/>
              <a:t>Modifiez le style du titre</a:t>
            </a:r>
            <a:endParaRPr lang="fr-MA"/>
          </a:p>
        </p:txBody>
      </p:sp>
      <p:sp>
        <p:nvSpPr>
          <p:cNvPr id="3" name="Espace réservé de la date 2">
            <a:extLst>
              <a:ext uri="{FF2B5EF4-FFF2-40B4-BE49-F238E27FC236}">
                <a16:creationId xmlns:a16="http://schemas.microsoft.com/office/drawing/2014/main" id="{AAC826CD-2DC0-C2A1-33D1-C9F4F845994C}"/>
              </a:ext>
            </a:extLst>
          </p:cNvPr>
          <p:cNvSpPr>
            <a:spLocks noGrp="1"/>
          </p:cNvSpPr>
          <p:nvPr>
            <p:ph type="dt" sz="half" idx="10"/>
          </p:nvPr>
        </p:nvSpPr>
        <p:spPr/>
        <p:txBody>
          <a:bodyPr/>
          <a:lstStyle/>
          <a:p>
            <a:fld id="{F78B0A7F-8536-49EF-BA1F-74D82ED72858}" type="datetimeFigureOut">
              <a:rPr lang="fr-MA" smtClean="0"/>
              <a:t>26/01/2023</a:t>
            </a:fld>
            <a:endParaRPr lang="fr-MA"/>
          </a:p>
        </p:txBody>
      </p:sp>
      <p:sp>
        <p:nvSpPr>
          <p:cNvPr id="4" name="Espace réservé du pied de page 3">
            <a:extLst>
              <a:ext uri="{FF2B5EF4-FFF2-40B4-BE49-F238E27FC236}">
                <a16:creationId xmlns:a16="http://schemas.microsoft.com/office/drawing/2014/main" id="{4FE92346-1A84-5B01-EB27-B4A231A29334}"/>
              </a:ext>
            </a:extLst>
          </p:cNvPr>
          <p:cNvSpPr>
            <a:spLocks noGrp="1"/>
          </p:cNvSpPr>
          <p:nvPr>
            <p:ph type="ftr" sz="quarter" idx="11"/>
          </p:nvPr>
        </p:nvSpPr>
        <p:spPr/>
        <p:txBody>
          <a:bodyPr/>
          <a:lstStyle/>
          <a:p>
            <a:endParaRPr lang="fr-MA"/>
          </a:p>
        </p:txBody>
      </p:sp>
      <p:sp>
        <p:nvSpPr>
          <p:cNvPr id="5" name="Espace réservé du numéro de diapositive 4">
            <a:extLst>
              <a:ext uri="{FF2B5EF4-FFF2-40B4-BE49-F238E27FC236}">
                <a16:creationId xmlns:a16="http://schemas.microsoft.com/office/drawing/2014/main" id="{C5060645-ACAB-3586-7DC7-E1956A61F047}"/>
              </a:ext>
            </a:extLst>
          </p:cNvPr>
          <p:cNvSpPr>
            <a:spLocks noGrp="1"/>
          </p:cNvSpPr>
          <p:nvPr>
            <p:ph type="sldNum" sz="quarter" idx="12"/>
          </p:nvPr>
        </p:nvSpPr>
        <p:spPr/>
        <p:txBody>
          <a:bodyPr/>
          <a:lstStyle/>
          <a:p>
            <a:fld id="{8DABA452-35E3-4E2F-A021-A54FE93A3092}" type="slidenum">
              <a:rPr lang="fr-MA" smtClean="0"/>
              <a:t>‹N°›</a:t>
            </a:fld>
            <a:endParaRPr lang="fr-MA"/>
          </a:p>
        </p:txBody>
      </p:sp>
    </p:spTree>
    <p:extLst>
      <p:ext uri="{BB962C8B-B14F-4D97-AF65-F5344CB8AC3E}">
        <p14:creationId xmlns:p14="http://schemas.microsoft.com/office/powerpoint/2010/main" val="3523243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7651DD22-200E-A707-7C64-A989D745F609}"/>
              </a:ext>
            </a:extLst>
          </p:cNvPr>
          <p:cNvSpPr>
            <a:spLocks noGrp="1"/>
          </p:cNvSpPr>
          <p:nvPr>
            <p:ph type="dt" sz="half" idx="10"/>
          </p:nvPr>
        </p:nvSpPr>
        <p:spPr/>
        <p:txBody>
          <a:bodyPr/>
          <a:lstStyle/>
          <a:p>
            <a:fld id="{F78B0A7F-8536-49EF-BA1F-74D82ED72858}" type="datetimeFigureOut">
              <a:rPr lang="fr-MA" smtClean="0"/>
              <a:t>26/01/2023</a:t>
            </a:fld>
            <a:endParaRPr lang="fr-MA"/>
          </a:p>
        </p:txBody>
      </p:sp>
      <p:sp>
        <p:nvSpPr>
          <p:cNvPr id="3" name="Espace réservé du pied de page 2">
            <a:extLst>
              <a:ext uri="{FF2B5EF4-FFF2-40B4-BE49-F238E27FC236}">
                <a16:creationId xmlns:a16="http://schemas.microsoft.com/office/drawing/2014/main" id="{783F600F-2E5E-635D-12FA-58671D60493E}"/>
              </a:ext>
            </a:extLst>
          </p:cNvPr>
          <p:cNvSpPr>
            <a:spLocks noGrp="1"/>
          </p:cNvSpPr>
          <p:nvPr>
            <p:ph type="ftr" sz="quarter" idx="11"/>
          </p:nvPr>
        </p:nvSpPr>
        <p:spPr/>
        <p:txBody>
          <a:bodyPr/>
          <a:lstStyle/>
          <a:p>
            <a:endParaRPr lang="fr-MA"/>
          </a:p>
        </p:txBody>
      </p:sp>
      <p:sp>
        <p:nvSpPr>
          <p:cNvPr id="4" name="Espace réservé du numéro de diapositive 3">
            <a:extLst>
              <a:ext uri="{FF2B5EF4-FFF2-40B4-BE49-F238E27FC236}">
                <a16:creationId xmlns:a16="http://schemas.microsoft.com/office/drawing/2014/main" id="{451DB2DF-1C64-E35F-46B5-1FDB93737E68}"/>
              </a:ext>
            </a:extLst>
          </p:cNvPr>
          <p:cNvSpPr>
            <a:spLocks noGrp="1"/>
          </p:cNvSpPr>
          <p:nvPr>
            <p:ph type="sldNum" sz="quarter" idx="12"/>
          </p:nvPr>
        </p:nvSpPr>
        <p:spPr/>
        <p:txBody>
          <a:bodyPr/>
          <a:lstStyle/>
          <a:p>
            <a:fld id="{8DABA452-35E3-4E2F-A021-A54FE93A3092}" type="slidenum">
              <a:rPr lang="fr-MA" smtClean="0"/>
              <a:t>‹N°›</a:t>
            </a:fld>
            <a:endParaRPr lang="fr-MA"/>
          </a:p>
        </p:txBody>
      </p:sp>
    </p:spTree>
    <p:extLst>
      <p:ext uri="{BB962C8B-B14F-4D97-AF65-F5344CB8AC3E}">
        <p14:creationId xmlns:p14="http://schemas.microsoft.com/office/powerpoint/2010/main" val="1764436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E1C94F-CA76-AD0C-D0CC-941C1AAB7CD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MA"/>
          </a:p>
        </p:txBody>
      </p:sp>
      <p:sp>
        <p:nvSpPr>
          <p:cNvPr id="3" name="Espace réservé du contenu 2">
            <a:extLst>
              <a:ext uri="{FF2B5EF4-FFF2-40B4-BE49-F238E27FC236}">
                <a16:creationId xmlns:a16="http://schemas.microsoft.com/office/drawing/2014/main" id="{EEABC83E-E2EE-C02F-8564-B491E66C63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MA"/>
          </a:p>
        </p:txBody>
      </p:sp>
      <p:sp>
        <p:nvSpPr>
          <p:cNvPr id="4" name="Espace réservé du texte 3">
            <a:extLst>
              <a:ext uri="{FF2B5EF4-FFF2-40B4-BE49-F238E27FC236}">
                <a16:creationId xmlns:a16="http://schemas.microsoft.com/office/drawing/2014/main" id="{A43913E7-7D2D-C8B5-4135-F393B15F68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B34B190-AD48-5AB6-6440-F0B2E53CC488}"/>
              </a:ext>
            </a:extLst>
          </p:cNvPr>
          <p:cNvSpPr>
            <a:spLocks noGrp="1"/>
          </p:cNvSpPr>
          <p:nvPr>
            <p:ph type="dt" sz="half" idx="10"/>
          </p:nvPr>
        </p:nvSpPr>
        <p:spPr/>
        <p:txBody>
          <a:bodyPr/>
          <a:lstStyle/>
          <a:p>
            <a:fld id="{F78B0A7F-8536-49EF-BA1F-74D82ED72858}" type="datetimeFigureOut">
              <a:rPr lang="fr-MA" smtClean="0"/>
              <a:t>26/01/2023</a:t>
            </a:fld>
            <a:endParaRPr lang="fr-MA"/>
          </a:p>
        </p:txBody>
      </p:sp>
      <p:sp>
        <p:nvSpPr>
          <p:cNvPr id="6" name="Espace réservé du pied de page 5">
            <a:extLst>
              <a:ext uri="{FF2B5EF4-FFF2-40B4-BE49-F238E27FC236}">
                <a16:creationId xmlns:a16="http://schemas.microsoft.com/office/drawing/2014/main" id="{69CD8174-5143-1B84-69F5-9F72EC8D082E}"/>
              </a:ext>
            </a:extLst>
          </p:cNvPr>
          <p:cNvSpPr>
            <a:spLocks noGrp="1"/>
          </p:cNvSpPr>
          <p:nvPr>
            <p:ph type="ftr" sz="quarter" idx="11"/>
          </p:nvPr>
        </p:nvSpPr>
        <p:spPr/>
        <p:txBody>
          <a:bodyPr/>
          <a:lstStyle/>
          <a:p>
            <a:endParaRPr lang="fr-MA"/>
          </a:p>
        </p:txBody>
      </p:sp>
      <p:sp>
        <p:nvSpPr>
          <p:cNvPr id="7" name="Espace réservé du numéro de diapositive 6">
            <a:extLst>
              <a:ext uri="{FF2B5EF4-FFF2-40B4-BE49-F238E27FC236}">
                <a16:creationId xmlns:a16="http://schemas.microsoft.com/office/drawing/2014/main" id="{517095D9-1F26-9E2B-7E6F-76446A4B327D}"/>
              </a:ext>
            </a:extLst>
          </p:cNvPr>
          <p:cNvSpPr>
            <a:spLocks noGrp="1"/>
          </p:cNvSpPr>
          <p:nvPr>
            <p:ph type="sldNum" sz="quarter" idx="12"/>
          </p:nvPr>
        </p:nvSpPr>
        <p:spPr/>
        <p:txBody>
          <a:bodyPr/>
          <a:lstStyle/>
          <a:p>
            <a:fld id="{8DABA452-35E3-4E2F-A021-A54FE93A3092}" type="slidenum">
              <a:rPr lang="fr-MA" smtClean="0"/>
              <a:t>‹N°›</a:t>
            </a:fld>
            <a:endParaRPr lang="fr-MA"/>
          </a:p>
        </p:txBody>
      </p:sp>
    </p:spTree>
    <p:extLst>
      <p:ext uri="{BB962C8B-B14F-4D97-AF65-F5344CB8AC3E}">
        <p14:creationId xmlns:p14="http://schemas.microsoft.com/office/powerpoint/2010/main" val="2638657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1E8A375-5CC5-2A49-DD42-1E372749C66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MA"/>
          </a:p>
        </p:txBody>
      </p:sp>
      <p:sp>
        <p:nvSpPr>
          <p:cNvPr id="3" name="Espace réservé pour une image  2">
            <a:extLst>
              <a:ext uri="{FF2B5EF4-FFF2-40B4-BE49-F238E27FC236}">
                <a16:creationId xmlns:a16="http://schemas.microsoft.com/office/drawing/2014/main" id="{BACC05B5-73A8-270B-8436-D4A6DA003D2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MA"/>
          </a:p>
        </p:txBody>
      </p:sp>
      <p:sp>
        <p:nvSpPr>
          <p:cNvPr id="4" name="Espace réservé du texte 3">
            <a:extLst>
              <a:ext uri="{FF2B5EF4-FFF2-40B4-BE49-F238E27FC236}">
                <a16:creationId xmlns:a16="http://schemas.microsoft.com/office/drawing/2014/main" id="{F45C8C3F-E876-68B2-D1B8-52222C5364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16CF7A4-3A1B-1C83-0E9A-EA3B9D98FDA7}"/>
              </a:ext>
            </a:extLst>
          </p:cNvPr>
          <p:cNvSpPr>
            <a:spLocks noGrp="1"/>
          </p:cNvSpPr>
          <p:nvPr>
            <p:ph type="dt" sz="half" idx="10"/>
          </p:nvPr>
        </p:nvSpPr>
        <p:spPr/>
        <p:txBody>
          <a:bodyPr/>
          <a:lstStyle/>
          <a:p>
            <a:fld id="{F78B0A7F-8536-49EF-BA1F-74D82ED72858}" type="datetimeFigureOut">
              <a:rPr lang="fr-MA" smtClean="0"/>
              <a:t>26/01/2023</a:t>
            </a:fld>
            <a:endParaRPr lang="fr-MA"/>
          </a:p>
        </p:txBody>
      </p:sp>
      <p:sp>
        <p:nvSpPr>
          <p:cNvPr id="6" name="Espace réservé du pied de page 5">
            <a:extLst>
              <a:ext uri="{FF2B5EF4-FFF2-40B4-BE49-F238E27FC236}">
                <a16:creationId xmlns:a16="http://schemas.microsoft.com/office/drawing/2014/main" id="{8FD9AC8E-D8EA-86D0-2B41-1435BBD4B3F1}"/>
              </a:ext>
            </a:extLst>
          </p:cNvPr>
          <p:cNvSpPr>
            <a:spLocks noGrp="1"/>
          </p:cNvSpPr>
          <p:nvPr>
            <p:ph type="ftr" sz="quarter" idx="11"/>
          </p:nvPr>
        </p:nvSpPr>
        <p:spPr/>
        <p:txBody>
          <a:bodyPr/>
          <a:lstStyle/>
          <a:p>
            <a:endParaRPr lang="fr-MA"/>
          </a:p>
        </p:txBody>
      </p:sp>
      <p:sp>
        <p:nvSpPr>
          <p:cNvPr id="7" name="Espace réservé du numéro de diapositive 6">
            <a:extLst>
              <a:ext uri="{FF2B5EF4-FFF2-40B4-BE49-F238E27FC236}">
                <a16:creationId xmlns:a16="http://schemas.microsoft.com/office/drawing/2014/main" id="{541C9DA1-8536-62DD-EE48-283AA64CCB82}"/>
              </a:ext>
            </a:extLst>
          </p:cNvPr>
          <p:cNvSpPr>
            <a:spLocks noGrp="1"/>
          </p:cNvSpPr>
          <p:nvPr>
            <p:ph type="sldNum" sz="quarter" idx="12"/>
          </p:nvPr>
        </p:nvSpPr>
        <p:spPr/>
        <p:txBody>
          <a:bodyPr/>
          <a:lstStyle/>
          <a:p>
            <a:fld id="{8DABA452-35E3-4E2F-A021-A54FE93A3092}" type="slidenum">
              <a:rPr lang="fr-MA" smtClean="0"/>
              <a:t>‹N°›</a:t>
            </a:fld>
            <a:endParaRPr lang="fr-MA"/>
          </a:p>
        </p:txBody>
      </p:sp>
    </p:spTree>
    <p:extLst>
      <p:ext uri="{BB962C8B-B14F-4D97-AF65-F5344CB8AC3E}">
        <p14:creationId xmlns:p14="http://schemas.microsoft.com/office/powerpoint/2010/main" val="4139920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1C0293AC-BD5F-8CA0-11E8-DD2D3D2216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MA"/>
          </a:p>
        </p:txBody>
      </p:sp>
      <p:sp>
        <p:nvSpPr>
          <p:cNvPr id="3" name="Espace réservé du texte 2">
            <a:extLst>
              <a:ext uri="{FF2B5EF4-FFF2-40B4-BE49-F238E27FC236}">
                <a16:creationId xmlns:a16="http://schemas.microsoft.com/office/drawing/2014/main" id="{B72D5598-F289-47D6-AD4A-381A4BC8E6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MA"/>
          </a:p>
        </p:txBody>
      </p:sp>
      <p:sp>
        <p:nvSpPr>
          <p:cNvPr id="4" name="Espace réservé de la date 3">
            <a:extLst>
              <a:ext uri="{FF2B5EF4-FFF2-40B4-BE49-F238E27FC236}">
                <a16:creationId xmlns:a16="http://schemas.microsoft.com/office/drawing/2014/main" id="{3E00517A-F343-8D49-E2CA-8F450DC0F7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8B0A7F-8536-49EF-BA1F-74D82ED72858}" type="datetimeFigureOut">
              <a:rPr lang="fr-MA" smtClean="0"/>
              <a:t>26/01/2023</a:t>
            </a:fld>
            <a:endParaRPr lang="fr-MA"/>
          </a:p>
        </p:txBody>
      </p:sp>
      <p:sp>
        <p:nvSpPr>
          <p:cNvPr id="5" name="Espace réservé du pied de page 4">
            <a:extLst>
              <a:ext uri="{FF2B5EF4-FFF2-40B4-BE49-F238E27FC236}">
                <a16:creationId xmlns:a16="http://schemas.microsoft.com/office/drawing/2014/main" id="{ABFC786D-E541-11D0-5F6D-0D482B4C88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MA"/>
          </a:p>
        </p:txBody>
      </p:sp>
      <p:sp>
        <p:nvSpPr>
          <p:cNvPr id="6" name="Espace réservé du numéro de diapositive 5">
            <a:extLst>
              <a:ext uri="{FF2B5EF4-FFF2-40B4-BE49-F238E27FC236}">
                <a16:creationId xmlns:a16="http://schemas.microsoft.com/office/drawing/2014/main" id="{12312F29-53AA-0F80-3170-397A8A0102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ABA452-35E3-4E2F-A021-A54FE93A3092}" type="slidenum">
              <a:rPr lang="fr-MA" smtClean="0"/>
              <a:t>‹N°›</a:t>
            </a:fld>
            <a:endParaRPr lang="fr-MA"/>
          </a:p>
        </p:txBody>
      </p:sp>
    </p:spTree>
    <p:extLst>
      <p:ext uri="{BB962C8B-B14F-4D97-AF65-F5344CB8AC3E}">
        <p14:creationId xmlns:p14="http://schemas.microsoft.com/office/powerpoint/2010/main" val="5718690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94FFE4-C2EA-E6FF-63E2-B956BC6DE44A}"/>
              </a:ext>
            </a:extLst>
          </p:cNvPr>
          <p:cNvSpPr>
            <a:spLocks noGrp="1"/>
          </p:cNvSpPr>
          <p:nvPr>
            <p:ph type="title"/>
          </p:nvPr>
        </p:nvSpPr>
        <p:spPr/>
        <p:txBody>
          <a:bodyPr/>
          <a:lstStyle/>
          <a:p>
            <a:r>
              <a:rPr lang="fr-MA" dirty="0">
                <a:latin typeface="WindleshamPro" panose="02000503000000090003" pitchFamily="2" charset="0"/>
              </a:rPr>
              <a:t>INGENIERIE: ETUDE DES BILANS ENERGETIQUES DES BATIMENTS</a:t>
            </a:r>
          </a:p>
        </p:txBody>
      </p:sp>
      <p:sp>
        <p:nvSpPr>
          <p:cNvPr id="3" name="Espace réservé du contenu 2">
            <a:extLst>
              <a:ext uri="{FF2B5EF4-FFF2-40B4-BE49-F238E27FC236}">
                <a16:creationId xmlns:a16="http://schemas.microsoft.com/office/drawing/2014/main" id="{F31C35CE-9A97-2776-6330-ECECB6EA6FFB}"/>
              </a:ext>
            </a:extLst>
          </p:cNvPr>
          <p:cNvSpPr>
            <a:spLocks noGrp="1"/>
          </p:cNvSpPr>
          <p:nvPr>
            <p:ph idx="1"/>
          </p:nvPr>
        </p:nvSpPr>
        <p:spPr>
          <a:xfrm>
            <a:off x="838200" y="1825625"/>
            <a:ext cx="10755086" cy="4351338"/>
          </a:xfrm>
        </p:spPr>
        <p:txBody>
          <a:bodyPr>
            <a:normAutofit/>
          </a:bodyPr>
          <a:lstStyle/>
          <a:p>
            <a:pPr indent="0" algn="just">
              <a:lnSpc>
                <a:spcPct val="107000"/>
              </a:lnSpc>
              <a:spcAft>
                <a:spcPts val="800"/>
              </a:spcAft>
              <a:buNone/>
            </a:pPr>
            <a:r>
              <a:rPr lang="fr-MA" sz="2400" dirty="0">
                <a:latin typeface="WindleshamPro 2" panose="02000503000000020003" pitchFamily="2" charset="0"/>
                <a:ea typeface="Calibri" panose="020F0502020204030204" pitchFamily="34" charset="0"/>
                <a:cs typeface="Times New Roman" panose="02020603050405020304" pitchFamily="18" charset="0"/>
              </a:rPr>
              <a:t>ISOLTEC met à disposition des maitres d’ouvrages, architectes et bureaux d’études sa cellule Ingénierie pour les accompagner dans leurs démarches énergétiques.</a:t>
            </a:r>
          </a:p>
          <a:p>
            <a:pPr indent="0" algn="just">
              <a:lnSpc>
                <a:spcPct val="107000"/>
              </a:lnSpc>
              <a:spcAft>
                <a:spcPts val="800"/>
              </a:spcAft>
              <a:buNone/>
            </a:pPr>
            <a:r>
              <a:rPr lang="fr-MA" sz="2400" dirty="0">
                <a:latin typeface="WindleshamPro 2" panose="02000503000000020003" pitchFamily="2" charset="0"/>
                <a:ea typeface="Calibri" panose="020F0502020204030204" pitchFamily="34" charset="0"/>
                <a:cs typeface="Times New Roman" panose="02020603050405020304" pitchFamily="18" charset="0"/>
              </a:rPr>
              <a:t>Nos études sont conformes à la nouvelle réglementation thermique de la construction au Maroc RTCM et permettent de modéliser avec précision les bâtiments d’un point de vue énergétique.</a:t>
            </a:r>
          </a:p>
          <a:p>
            <a:pPr marL="0" indent="0">
              <a:buNone/>
            </a:pPr>
            <a:endParaRPr lang="fr-MA" sz="3600" dirty="0"/>
          </a:p>
        </p:txBody>
      </p:sp>
    </p:spTree>
    <p:extLst>
      <p:ext uri="{BB962C8B-B14F-4D97-AF65-F5344CB8AC3E}">
        <p14:creationId xmlns:p14="http://schemas.microsoft.com/office/powerpoint/2010/main" val="3240104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94FFE4-C2EA-E6FF-63E2-B956BC6DE44A}"/>
              </a:ext>
            </a:extLst>
          </p:cNvPr>
          <p:cNvSpPr>
            <a:spLocks noGrp="1"/>
          </p:cNvSpPr>
          <p:nvPr>
            <p:ph type="title"/>
          </p:nvPr>
        </p:nvSpPr>
        <p:spPr/>
        <p:txBody>
          <a:bodyPr/>
          <a:lstStyle/>
          <a:p>
            <a:r>
              <a:rPr lang="fr-MA" dirty="0">
                <a:latin typeface="WindleshamPro" panose="02000503000000090003" pitchFamily="2" charset="0"/>
              </a:rPr>
              <a:t>INGENIERIE: ETUDE DES BILANS ENERGETIQUES DES BATIMENTS</a:t>
            </a:r>
          </a:p>
        </p:txBody>
      </p:sp>
      <p:pic>
        <p:nvPicPr>
          <p:cNvPr id="5" name="Image 4">
            <a:extLst>
              <a:ext uri="{FF2B5EF4-FFF2-40B4-BE49-F238E27FC236}">
                <a16:creationId xmlns:a16="http://schemas.microsoft.com/office/drawing/2014/main" id="{8DAEF446-6A38-A80C-85D6-5DC13EF13F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19375" y="1959429"/>
            <a:ext cx="6953250" cy="3810000"/>
          </a:xfrm>
          <a:prstGeom prst="rect">
            <a:avLst/>
          </a:prstGeom>
        </p:spPr>
      </p:pic>
    </p:spTree>
    <p:extLst>
      <p:ext uri="{BB962C8B-B14F-4D97-AF65-F5344CB8AC3E}">
        <p14:creationId xmlns:p14="http://schemas.microsoft.com/office/powerpoint/2010/main" val="3524183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94FFE4-C2EA-E6FF-63E2-B956BC6DE44A}"/>
              </a:ext>
            </a:extLst>
          </p:cNvPr>
          <p:cNvSpPr>
            <a:spLocks noGrp="1"/>
          </p:cNvSpPr>
          <p:nvPr>
            <p:ph type="title"/>
          </p:nvPr>
        </p:nvSpPr>
        <p:spPr/>
        <p:txBody>
          <a:bodyPr/>
          <a:lstStyle/>
          <a:p>
            <a:r>
              <a:rPr lang="fr-MA" dirty="0">
                <a:latin typeface="WindleshamPro" panose="02000503000000090003" pitchFamily="2" charset="0"/>
              </a:rPr>
              <a:t>INGENIERIE: ETUDE DES BILANS ENERGETIQUES DES BATIMENTS</a:t>
            </a:r>
          </a:p>
        </p:txBody>
      </p:sp>
      <p:sp>
        <p:nvSpPr>
          <p:cNvPr id="3" name="Espace réservé du contenu 2">
            <a:extLst>
              <a:ext uri="{FF2B5EF4-FFF2-40B4-BE49-F238E27FC236}">
                <a16:creationId xmlns:a16="http://schemas.microsoft.com/office/drawing/2014/main" id="{F31C35CE-9A97-2776-6330-ECECB6EA6FFB}"/>
              </a:ext>
            </a:extLst>
          </p:cNvPr>
          <p:cNvSpPr>
            <a:spLocks noGrp="1"/>
          </p:cNvSpPr>
          <p:nvPr>
            <p:ph idx="1"/>
          </p:nvPr>
        </p:nvSpPr>
        <p:spPr>
          <a:xfrm>
            <a:off x="838200" y="1825625"/>
            <a:ext cx="10755086" cy="4351338"/>
          </a:xfrm>
        </p:spPr>
        <p:txBody>
          <a:bodyPr>
            <a:normAutofit/>
          </a:bodyPr>
          <a:lstStyle/>
          <a:p>
            <a:pPr indent="0" algn="just">
              <a:lnSpc>
                <a:spcPct val="107000"/>
              </a:lnSpc>
              <a:spcAft>
                <a:spcPts val="800"/>
              </a:spcAft>
              <a:buNone/>
            </a:pPr>
            <a:r>
              <a:rPr lang="fr-MA" sz="2400" b="1" u="sng" dirty="0">
                <a:latin typeface="WindleshamPro 2" panose="02000503000000020003" pitchFamily="2" charset="0"/>
                <a:ea typeface="Calibri" panose="020F0502020204030204" pitchFamily="34" charset="0"/>
                <a:cs typeface="Times New Roman" panose="02020603050405020304" pitchFamily="18" charset="0"/>
              </a:rPr>
              <a:t>Approche Prescriptive:</a:t>
            </a:r>
          </a:p>
          <a:p>
            <a:pPr indent="0" algn="just">
              <a:lnSpc>
                <a:spcPct val="107000"/>
              </a:lnSpc>
              <a:spcAft>
                <a:spcPts val="800"/>
              </a:spcAft>
              <a:buNone/>
            </a:pPr>
            <a:r>
              <a:rPr lang="fr-MA" sz="2400" dirty="0">
                <a:latin typeface="WindleshamPro 2" panose="02000503000000020003" pitchFamily="2" charset="0"/>
                <a:ea typeface="Calibri" panose="020F0502020204030204" pitchFamily="34" charset="0"/>
                <a:cs typeface="Times New Roman" panose="02020603050405020304" pitchFamily="18" charset="0"/>
              </a:rPr>
              <a:t>Pour l’ensemble des bâtiments, tel que prescrit par la RTCM, ISOLTEC prend en charge l’étude de conformité énergétique des bâtiments.</a:t>
            </a:r>
          </a:p>
          <a:p>
            <a:pPr indent="0" algn="just">
              <a:lnSpc>
                <a:spcPct val="107000"/>
              </a:lnSpc>
              <a:spcAft>
                <a:spcPts val="800"/>
              </a:spcAft>
              <a:buNone/>
            </a:pPr>
            <a:r>
              <a:rPr lang="fr-MA" sz="2400" dirty="0">
                <a:latin typeface="WindleshamPro 2" panose="02000503000000020003" pitchFamily="2" charset="0"/>
                <a:ea typeface="Calibri" panose="020F0502020204030204" pitchFamily="34" charset="0"/>
                <a:cs typeface="Times New Roman" panose="02020603050405020304" pitchFamily="18" charset="0"/>
              </a:rPr>
              <a:t>Notre cellule Ingénierie réalise une modélisation précise du bâtiment en 3D en prenant en compte la localisation géographique, l’orientation ainsi que l’ensemble des éléments structurels pour ensuite délivrer la « fiche de conformité énergétique ».</a:t>
            </a:r>
          </a:p>
          <a:p>
            <a:pPr marL="0" indent="0">
              <a:buNone/>
            </a:pPr>
            <a:endParaRPr lang="fr-MA" sz="3600" dirty="0"/>
          </a:p>
        </p:txBody>
      </p:sp>
    </p:spTree>
    <p:extLst>
      <p:ext uri="{BB962C8B-B14F-4D97-AF65-F5344CB8AC3E}">
        <p14:creationId xmlns:p14="http://schemas.microsoft.com/office/powerpoint/2010/main" val="18647777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94FFE4-C2EA-E6FF-63E2-B956BC6DE44A}"/>
              </a:ext>
            </a:extLst>
          </p:cNvPr>
          <p:cNvSpPr>
            <a:spLocks noGrp="1"/>
          </p:cNvSpPr>
          <p:nvPr>
            <p:ph type="title"/>
          </p:nvPr>
        </p:nvSpPr>
        <p:spPr/>
        <p:txBody>
          <a:bodyPr/>
          <a:lstStyle/>
          <a:p>
            <a:r>
              <a:rPr lang="fr-MA" dirty="0">
                <a:latin typeface="WindleshamPro" panose="02000503000000090003" pitchFamily="2" charset="0"/>
              </a:rPr>
              <a:t>INGENIERIE: ETUDE DES BILANS ENERGETIQUES DES BATIMENTS</a:t>
            </a:r>
          </a:p>
        </p:txBody>
      </p:sp>
      <p:sp>
        <p:nvSpPr>
          <p:cNvPr id="3" name="Espace réservé du contenu 2">
            <a:extLst>
              <a:ext uri="{FF2B5EF4-FFF2-40B4-BE49-F238E27FC236}">
                <a16:creationId xmlns:a16="http://schemas.microsoft.com/office/drawing/2014/main" id="{F31C35CE-9A97-2776-6330-ECECB6EA6FFB}"/>
              </a:ext>
            </a:extLst>
          </p:cNvPr>
          <p:cNvSpPr>
            <a:spLocks noGrp="1"/>
          </p:cNvSpPr>
          <p:nvPr>
            <p:ph idx="1"/>
          </p:nvPr>
        </p:nvSpPr>
        <p:spPr>
          <a:xfrm>
            <a:off x="838200" y="1825625"/>
            <a:ext cx="10755086" cy="776061"/>
          </a:xfrm>
        </p:spPr>
        <p:txBody>
          <a:bodyPr>
            <a:normAutofit/>
          </a:bodyPr>
          <a:lstStyle/>
          <a:p>
            <a:pPr indent="0" algn="just">
              <a:lnSpc>
                <a:spcPct val="107000"/>
              </a:lnSpc>
              <a:spcAft>
                <a:spcPts val="800"/>
              </a:spcAft>
              <a:buNone/>
            </a:pPr>
            <a:r>
              <a:rPr lang="fr-MA" sz="2400" b="1" u="sng" dirty="0">
                <a:latin typeface="WindleshamPro 2" panose="02000503000000020003" pitchFamily="2" charset="0"/>
                <a:ea typeface="Calibri" panose="020F0502020204030204" pitchFamily="34" charset="0"/>
                <a:cs typeface="Times New Roman" panose="02020603050405020304" pitchFamily="18" charset="0"/>
              </a:rPr>
              <a:t>Approche Prescriptive:</a:t>
            </a:r>
          </a:p>
          <a:p>
            <a:pPr marL="0" indent="0">
              <a:buNone/>
            </a:pPr>
            <a:endParaRPr lang="fr-MA" sz="3600" dirty="0"/>
          </a:p>
        </p:txBody>
      </p:sp>
      <p:pic>
        <p:nvPicPr>
          <p:cNvPr id="4" name="Image 3" descr="Une image contenant table&#10;&#10;Description générée automatiquement">
            <a:extLst>
              <a:ext uri="{FF2B5EF4-FFF2-40B4-BE49-F238E27FC236}">
                <a16:creationId xmlns:a16="http://schemas.microsoft.com/office/drawing/2014/main" id="{51EFA21F-BA5A-E103-26D7-15C559706CE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52258" y="1983206"/>
            <a:ext cx="3937000" cy="4546217"/>
          </a:xfrm>
          <a:prstGeom prst="rect">
            <a:avLst/>
          </a:prstGeom>
        </p:spPr>
      </p:pic>
    </p:spTree>
    <p:extLst>
      <p:ext uri="{BB962C8B-B14F-4D97-AF65-F5344CB8AC3E}">
        <p14:creationId xmlns:p14="http://schemas.microsoft.com/office/powerpoint/2010/main" val="20390785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94FFE4-C2EA-E6FF-63E2-B956BC6DE44A}"/>
              </a:ext>
            </a:extLst>
          </p:cNvPr>
          <p:cNvSpPr>
            <a:spLocks noGrp="1"/>
          </p:cNvSpPr>
          <p:nvPr>
            <p:ph type="title"/>
          </p:nvPr>
        </p:nvSpPr>
        <p:spPr/>
        <p:txBody>
          <a:bodyPr/>
          <a:lstStyle/>
          <a:p>
            <a:r>
              <a:rPr lang="fr-MA" dirty="0">
                <a:latin typeface="WindleshamPro" panose="02000503000000090003" pitchFamily="2" charset="0"/>
              </a:rPr>
              <a:t>INGENIERIE: ETUDE DES BILANS ENERGETIQUES DES BATIMENTS</a:t>
            </a:r>
          </a:p>
        </p:txBody>
      </p:sp>
      <p:sp>
        <p:nvSpPr>
          <p:cNvPr id="3" name="Espace réservé du contenu 2">
            <a:extLst>
              <a:ext uri="{FF2B5EF4-FFF2-40B4-BE49-F238E27FC236}">
                <a16:creationId xmlns:a16="http://schemas.microsoft.com/office/drawing/2014/main" id="{F31C35CE-9A97-2776-6330-ECECB6EA6FFB}"/>
              </a:ext>
            </a:extLst>
          </p:cNvPr>
          <p:cNvSpPr>
            <a:spLocks noGrp="1"/>
          </p:cNvSpPr>
          <p:nvPr>
            <p:ph idx="1"/>
          </p:nvPr>
        </p:nvSpPr>
        <p:spPr>
          <a:xfrm>
            <a:off x="838200" y="1825625"/>
            <a:ext cx="10755086" cy="4351338"/>
          </a:xfrm>
        </p:spPr>
        <p:txBody>
          <a:bodyPr>
            <a:normAutofit lnSpcReduction="10000"/>
          </a:bodyPr>
          <a:lstStyle/>
          <a:p>
            <a:pPr indent="0" algn="just">
              <a:lnSpc>
                <a:spcPct val="107000"/>
              </a:lnSpc>
              <a:spcAft>
                <a:spcPts val="800"/>
              </a:spcAft>
              <a:buNone/>
            </a:pPr>
            <a:r>
              <a:rPr lang="fr-MA" sz="2400" b="1" u="sng" dirty="0">
                <a:latin typeface="WindleshamPro 2" panose="02000503000000020003" pitchFamily="2" charset="0"/>
                <a:ea typeface="Calibri" panose="020F0502020204030204" pitchFamily="34" charset="0"/>
                <a:cs typeface="Times New Roman" panose="02020603050405020304" pitchFamily="18" charset="0"/>
              </a:rPr>
              <a:t>Approche Performancielle:</a:t>
            </a:r>
          </a:p>
          <a:p>
            <a:pPr indent="0" algn="just">
              <a:lnSpc>
                <a:spcPct val="107000"/>
              </a:lnSpc>
              <a:spcAft>
                <a:spcPts val="800"/>
              </a:spcAft>
              <a:buNone/>
            </a:pPr>
            <a:r>
              <a:rPr lang="fr-MA" sz="2400" dirty="0">
                <a:latin typeface="WindleshamPro 2" panose="02000503000000020003" pitchFamily="2" charset="0"/>
                <a:ea typeface="Calibri" panose="020F0502020204030204" pitchFamily="34" charset="0"/>
                <a:cs typeface="Times New Roman" panose="02020603050405020304" pitchFamily="18" charset="0"/>
              </a:rPr>
              <a:t>Pour les projets de bâtiments à forte consommation énergétique tels les bâtiments tertiaires (administrations, hôtels, hôpitaux, écoles, …) ou les bâtiments avec un taux de baies vitrées élevé, la RTCM exige une étude plus approfondie au-delà de l’étude de conformité.</a:t>
            </a:r>
          </a:p>
          <a:p>
            <a:pPr indent="0" algn="just">
              <a:lnSpc>
                <a:spcPct val="107000"/>
              </a:lnSpc>
              <a:spcAft>
                <a:spcPts val="800"/>
              </a:spcAft>
              <a:buNone/>
            </a:pPr>
            <a:r>
              <a:rPr lang="fr-MA" sz="2400" dirty="0">
                <a:latin typeface="WindleshamPro 2" panose="02000503000000020003" pitchFamily="2" charset="0"/>
                <a:ea typeface="Calibri" panose="020F0502020204030204" pitchFamily="34" charset="0"/>
                <a:cs typeface="Times New Roman" panose="02020603050405020304" pitchFamily="18" charset="0"/>
              </a:rPr>
              <a:t>En effet, notre cellule Ingénierie, en plus de la fiche de conformité, simule le comportement énergétique de votre bâtiment tout au long des diverses saisons. ISOLTEC calcule avec exactitude votre facture énergétique et vous propose divers solutions d’isolation thermique en mesurant leur influence respective sur cette dernière.   </a:t>
            </a:r>
          </a:p>
          <a:p>
            <a:pPr marL="0" indent="0">
              <a:buNone/>
            </a:pPr>
            <a:endParaRPr lang="fr-MA" sz="3600" dirty="0"/>
          </a:p>
        </p:txBody>
      </p:sp>
    </p:spTree>
    <p:extLst>
      <p:ext uri="{BB962C8B-B14F-4D97-AF65-F5344CB8AC3E}">
        <p14:creationId xmlns:p14="http://schemas.microsoft.com/office/powerpoint/2010/main" val="2085713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94FFE4-C2EA-E6FF-63E2-B956BC6DE44A}"/>
              </a:ext>
            </a:extLst>
          </p:cNvPr>
          <p:cNvSpPr>
            <a:spLocks noGrp="1"/>
          </p:cNvSpPr>
          <p:nvPr>
            <p:ph type="title"/>
          </p:nvPr>
        </p:nvSpPr>
        <p:spPr/>
        <p:txBody>
          <a:bodyPr/>
          <a:lstStyle/>
          <a:p>
            <a:r>
              <a:rPr lang="fr-MA" dirty="0">
                <a:latin typeface="WindleshamPro" panose="02000503000000090003" pitchFamily="2" charset="0"/>
              </a:rPr>
              <a:t>INGENIERIE: ETUDE DES BILANS ENERGETIQUES DES BATIMENTS</a:t>
            </a:r>
          </a:p>
        </p:txBody>
      </p:sp>
      <p:sp>
        <p:nvSpPr>
          <p:cNvPr id="3" name="Espace réservé du contenu 2">
            <a:extLst>
              <a:ext uri="{FF2B5EF4-FFF2-40B4-BE49-F238E27FC236}">
                <a16:creationId xmlns:a16="http://schemas.microsoft.com/office/drawing/2014/main" id="{F31C35CE-9A97-2776-6330-ECECB6EA6FFB}"/>
              </a:ext>
            </a:extLst>
          </p:cNvPr>
          <p:cNvSpPr>
            <a:spLocks noGrp="1"/>
          </p:cNvSpPr>
          <p:nvPr>
            <p:ph idx="1"/>
          </p:nvPr>
        </p:nvSpPr>
        <p:spPr>
          <a:xfrm>
            <a:off x="838200" y="1825625"/>
            <a:ext cx="10755086" cy="634546"/>
          </a:xfrm>
        </p:spPr>
        <p:txBody>
          <a:bodyPr>
            <a:normAutofit/>
          </a:bodyPr>
          <a:lstStyle/>
          <a:p>
            <a:pPr indent="0" algn="just">
              <a:lnSpc>
                <a:spcPct val="107000"/>
              </a:lnSpc>
              <a:spcAft>
                <a:spcPts val="800"/>
              </a:spcAft>
              <a:buNone/>
            </a:pPr>
            <a:r>
              <a:rPr lang="fr-MA" sz="2400" b="1" u="sng" dirty="0">
                <a:latin typeface="WindleshamPro 2" panose="02000503000000020003" pitchFamily="2" charset="0"/>
                <a:ea typeface="Calibri" panose="020F0502020204030204" pitchFamily="34" charset="0"/>
                <a:cs typeface="Times New Roman" panose="02020603050405020304" pitchFamily="18" charset="0"/>
              </a:rPr>
              <a:t>Approche Performancielle:</a:t>
            </a:r>
          </a:p>
          <a:p>
            <a:pPr marL="0" indent="0">
              <a:buNone/>
            </a:pPr>
            <a:endParaRPr lang="fr-MA" sz="3600" dirty="0"/>
          </a:p>
        </p:txBody>
      </p:sp>
      <p:pic>
        <p:nvPicPr>
          <p:cNvPr id="5" name="Image 4">
            <a:extLst>
              <a:ext uri="{FF2B5EF4-FFF2-40B4-BE49-F238E27FC236}">
                <a16:creationId xmlns:a16="http://schemas.microsoft.com/office/drawing/2014/main" id="{106DF459-79FF-E162-2AAB-7492C3F74E1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84172" y="2460171"/>
            <a:ext cx="4482256" cy="3735214"/>
          </a:xfrm>
          <a:prstGeom prst="rect">
            <a:avLst/>
          </a:prstGeom>
        </p:spPr>
      </p:pic>
    </p:spTree>
    <p:extLst>
      <p:ext uri="{BB962C8B-B14F-4D97-AF65-F5344CB8AC3E}">
        <p14:creationId xmlns:p14="http://schemas.microsoft.com/office/powerpoint/2010/main" val="257500695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270</Words>
  <Application>Microsoft Office PowerPoint</Application>
  <PresentationFormat>Grand écran</PresentationFormat>
  <Paragraphs>16</Paragraphs>
  <Slides>6</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6</vt:i4>
      </vt:variant>
    </vt:vector>
  </HeadingPairs>
  <TitlesOfParts>
    <vt:vector size="12" baseType="lpstr">
      <vt:lpstr>Arial</vt:lpstr>
      <vt:lpstr>Calibri</vt:lpstr>
      <vt:lpstr>Calibri Light</vt:lpstr>
      <vt:lpstr>WindleshamPro</vt:lpstr>
      <vt:lpstr>WindleshamPro 2</vt:lpstr>
      <vt:lpstr>Thème Office</vt:lpstr>
      <vt:lpstr>INGENIERIE: ETUDE DES BILANS ENERGETIQUES DES BATIMENTS</vt:lpstr>
      <vt:lpstr>INGENIERIE: ETUDE DES BILANS ENERGETIQUES DES BATIMENTS</vt:lpstr>
      <vt:lpstr>INGENIERIE: ETUDE DES BILANS ENERGETIQUES DES BATIMENTS</vt:lpstr>
      <vt:lpstr>INGENIERIE: ETUDE DES BILANS ENERGETIQUES DES BATIMENTS</vt:lpstr>
      <vt:lpstr>INGENIERIE: ETUDE DES BILANS ENERGETIQUES DES BATIMENTS</vt:lpstr>
      <vt:lpstr>INGENIERIE: ETUDE DES BILANS ENERGETIQUES DES BATIMENTS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Notre histoire</dc:title>
  <dc:creator>Farouq BENJAHAD</dc:creator>
  <cp:lastModifiedBy>Farouq BENJAHAD</cp:lastModifiedBy>
  <cp:revision>2</cp:revision>
  <dcterms:created xsi:type="dcterms:W3CDTF">2023-01-26T16:11:06Z</dcterms:created>
  <dcterms:modified xsi:type="dcterms:W3CDTF">2023-01-26T16:51:32Z</dcterms:modified>
</cp:coreProperties>
</file>